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11" r:id="rId3"/>
    <p:sldId id="312" r:id="rId4"/>
    <p:sldId id="260" r:id="rId5"/>
    <p:sldId id="299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016-22A3-4E7D-A905-4C651BDA7214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E283F-B3AF-469D-8F3A-37D79748D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cs typeface="B Compset" pitchFamily="2" charset="-78"/>
              </a:rPr>
              <a:t>به نام خدا</a:t>
            </a:r>
            <a:endParaRPr lang="en-US" sz="5400" b="1" dirty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نام و آرم  دانشگاه علوم 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886200"/>
            <a:ext cx="7772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 rtl="1">
              <a:spcBef>
                <a:spcPct val="0"/>
              </a:spcBef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0" algn="ctr" rtl="1">
              <a:spcBef>
                <a:spcPct val="0"/>
              </a:spcBef>
            </a:pPr>
            <a:endParaRPr lang="fa-IR" sz="2800" dirty="0" smtClean="0">
              <a:latin typeface="+mj-lt"/>
              <a:ea typeface="+mj-ea"/>
              <a:cs typeface="B Zar" pitchFamily="2" charset="-78"/>
            </a:endParaRPr>
          </a:p>
          <a:p>
            <a:pPr lvl="0" algn="ctr" rtl="1">
              <a:spcBef>
                <a:spcPct val="0"/>
              </a:spcBef>
            </a:pPr>
            <a:r>
              <a:rPr lang="fa-IR" sz="2400" dirty="0" smtClean="0">
                <a:latin typeface="+mj-lt"/>
                <a:ea typeface="+mj-ea"/>
                <a:cs typeface="B Zar" pitchFamily="2" charset="-78"/>
              </a:rPr>
              <a:t>نام پیشنهادی مرکز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905000"/>
            <a:ext cx="7772400" cy="1600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rtl="1">
              <a:lnSpc>
                <a:spcPct val="170000"/>
              </a:lnSpc>
              <a:spcBef>
                <a:spcPct val="0"/>
              </a:spcBef>
            </a:pPr>
            <a:r>
              <a:rPr kumimoji="0" lang="fa-I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endParaRPr kumimoji="0" lang="fa-I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endParaRPr lang="fa-IR" dirty="0" smtClean="0">
              <a:latin typeface="+mj-lt"/>
              <a:ea typeface="+mj-ea"/>
              <a:cs typeface="B Zar" pitchFamily="2" charset="-78"/>
            </a:endParaRP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endParaRPr lang="fa-IR" sz="2400" dirty="0" smtClean="0">
              <a:latin typeface="+mj-lt"/>
              <a:ea typeface="+mj-ea"/>
              <a:cs typeface="B Zar" pitchFamily="2" charset="-78"/>
            </a:endParaRP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r>
              <a:rPr lang="fa-IR" sz="2400" dirty="0" smtClean="0">
                <a:latin typeface="+mj-lt"/>
                <a:ea typeface="+mj-ea"/>
                <a:cs typeface="B Zar" pitchFamily="2" charset="-78"/>
              </a:rPr>
              <a:t>نام فعلی مرکز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.................................................               ...........................................................</a:t>
            </a: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r>
              <a:rPr lang="fa-IR" dirty="0" smtClean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تاریخ موافقت اصولی : .........................           تاریخ موافقت قطعی : ...........................</a:t>
            </a:r>
            <a:endParaRPr kumimoji="0" lang="fa-I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lang="en-US" sz="11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lang="en-US" sz="11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lang="en-US" sz="11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چشم انداز و رسالت مرکز(دو خط ):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743200"/>
            <a:ext cx="7772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علت و هدف تغییر نام مرکز(دو خط ):</a:t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</a:b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400" dirty="0" smtClean="0">
                <a:cs typeface="B Zar" pitchFamily="2" charset="-78"/>
              </a:rPr>
              <a:t>..........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 smtClean="0">
                <a:cs typeface="B Zar" pitchFamily="2" charset="-78"/>
              </a:rPr>
              <a:t>مشخصات هیأت موسس</a:t>
            </a:r>
            <a:r>
              <a:rPr lang="fa-IR" dirty="0">
                <a:cs typeface="B Zar" pitchFamily="2" charset="-78"/>
              </a:rPr>
              <a:t/>
            </a:r>
            <a:br>
              <a:rPr lang="fa-IR" dirty="0">
                <a:cs typeface="B Zar" pitchFamily="2" charset="-78"/>
              </a:rPr>
            </a:b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/>
                <a:gridCol w="685800"/>
                <a:gridCol w="609600"/>
                <a:gridCol w="533400"/>
                <a:gridCol w="990600"/>
                <a:gridCol w="921991"/>
                <a:gridCol w="990600"/>
                <a:gridCol w="1066800"/>
                <a:gridCol w="1066800"/>
                <a:gridCol w="609598"/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1"/>
            <a:ext cx="7772400" cy="1219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درخواست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رییس دانشگاه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علوم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پزشکی/سازمان 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برای </a:t>
            </a:r>
            <a:r>
              <a:rPr lang="fa-IR" sz="2800" dirty="0" smtClean="0">
                <a:cs typeface="B Zar" pitchFamily="2" charset="-78"/>
              </a:rPr>
              <a:t>تغییر نام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مرکز تحقیقاتی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81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به نام خدا</vt:lpstr>
      <vt:lpstr>نام و آرم  دانشگاه علوم پزشکی</vt:lpstr>
      <vt:lpstr>چشم انداز و رسالت مرکز(دو خط ): ........... ...........</vt:lpstr>
      <vt:lpstr>مشخصات هیأت موسس 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heidari</cp:lastModifiedBy>
  <cp:revision>48</cp:revision>
  <dcterms:created xsi:type="dcterms:W3CDTF">2016-08-31T05:41:55Z</dcterms:created>
  <dcterms:modified xsi:type="dcterms:W3CDTF">2017-07-09T05:10:11Z</dcterms:modified>
</cp:coreProperties>
</file>